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sldIdLst>
    <p:sldId id="257" r:id="rId2"/>
    <p:sldId id="256"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6EC679-18A1-4AFF-9900-691F6630ECEA}"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0D271193-15AD-4E37-A085-44EE4F9265F7}">
      <dgm:prSet/>
      <dgm:spPr/>
      <dgm:t>
        <a:bodyPr/>
        <a:lstStyle/>
        <a:p>
          <a:r>
            <a:rPr lang="en-IN"/>
            <a:t>SSSS - 1813 </a:t>
          </a:r>
          <a:endParaRPr lang="en-US"/>
        </a:p>
      </dgm:t>
    </dgm:pt>
    <dgm:pt modelId="{4919DC2C-943E-48C8-84F0-3B99018BE3C6}" type="parTrans" cxnId="{CE285BA9-8CB4-4ECF-B9D7-2B8094A9454E}">
      <dgm:prSet/>
      <dgm:spPr/>
      <dgm:t>
        <a:bodyPr/>
        <a:lstStyle/>
        <a:p>
          <a:endParaRPr lang="en-US"/>
        </a:p>
      </dgm:t>
    </dgm:pt>
    <dgm:pt modelId="{4993B6DE-5A44-4DC0-BAA7-2994394B7EE7}" type="sibTrans" cxnId="{CE285BA9-8CB4-4ECF-B9D7-2B8094A9454E}">
      <dgm:prSet/>
      <dgm:spPr/>
      <dgm:t>
        <a:bodyPr/>
        <a:lstStyle/>
        <a:p>
          <a:endParaRPr lang="en-US"/>
        </a:p>
      </dgm:t>
    </dgm:pt>
    <dgm:pt modelId="{ADF665C4-8EE0-4BEE-B337-B87F8F2A86B9}">
      <dgm:prSet/>
      <dgm:spPr/>
      <dgm:t>
        <a:bodyPr/>
        <a:lstStyle/>
        <a:p>
          <a:r>
            <a:rPr lang="en-IN"/>
            <a:t>Chandigarh University</a:t>
          </a:r>
          <a:endParaRPr lang="en-US"/>
        </a:p>
      </dgm:t>
    </dgm:pt>
    <dgm:pt modelId="{507CAD5E-4412-4751-92D1-66809F3219A6}" type="parTrans" cxnId="{45E8BEFC-28DD-405F-9340-F019F322CC35}">
      <dgm:prSet/>
      <dgm:spPr/>
      <dgm:t>
        <a:bodyPr/>
        <a:lstStyle/>
        <a:p>
          <a:endParaRPr lang="en-US"/>
        </a:p>
      </dgm:t>
    </dgm:pt>
    <dgm:pt modelId="{7FE31BBC-AC3B-46B4-86DF-9B55601982AF}" type="sibTrans" cxnId="{45E8BEFC-28DD-405F-9340-F019F322CC35}">
      <dgm:prSet/>
      <dgm:spPr/>
      <dgm:t>
        <a:bodyPr/>
        <a:lstStyle/>
        <a:p>
          <a:endParaRPr lang="en-US"/>
        </a:p>
      </dgm:t>
    </dgm:pt>
    <dgm:pt modelId="{08AC61D7-321A-4F36-8749-C3E9017C4D7A}">
      <dgm:prSet/>
      <dgm:spPr/>
      <dgm:t>
        <a:bodyPr/>
        <a:lstStyle/>
        <a:p>
          <a:r>
            <a:rPr lang="en-IN"/>
            <a:t>Leader: Shruti Sharma</a:t>
          </a:r>
          <a:endParaRPr lang="en-US"/>
        </a:p>
      </dgm:t>
    </dgm:pt>
    <dgm:pt modelId="{53C7CB8E-55F2-4482-A4BD-AEA0A5341ED9}" type="parTrans" cxnId="{4837D307-EC64-4361-8C11-86272600122A}">
      <dgm:prSet/>
      <dgm:spPr/>
      <dgm:t>
        <a:bodyPr/>
        <a:lstStyle/>
        <a:p>
          <a:endParaRPr lang="en-US"/>
        </a:p>
      </dgm:t>
    </dgm:pt>
    <dgm:pt modelId="{23187757-4EFC-4357-ABFF-0B56DCD62C6B}" type="sibTrans" cxnId="{4837D307-EC64-4361-8C11-86272600122A}">
      <dgm:prSet/>
      <dgm:spPr/>
      <dgm:t>
        <a:bodyPr/>
        <a:lstStyle/>
        <a:p>
          <a:endParaRPr lang="en-US"/>
        </a:p>
      </dgm:t>
    </dgm:pt>
    <dgm:pt modelId="{2F220638-D3F2-440A-B3B5-2177F27C479B}">
      <dgm:prSet/>
      <dgm:spPr/>
      <dgm:t>
        <a:bodyPr/>
        <a:lstStyle/>
        <a:p>
          <a:r>
            <a:rPr lang="en-IN"/>
            <a:t>Members:</a:t>
          </a:r>
          <a:endParaRPr lang="en-US"/>
        </a:p>
      </dgm:t>
    </dgm:pt>
    <dgm:pt modelId="{B78C2BDC-A6E3-417B-B6CE-CED62E6A6E22}" type="parTrans" cxnId="{CCC39A67-B614-4A7D-88D1-F32E34418406}">
      <dgm:prSet/>
      <dgm:spPr/>
      <dgm:t>
        <a:bodyPr/>
        <a:lstStyle/>
        <a:p>
          <a:endParaRPr lang="en-US"/>
        </a:p>
      </dgm:t>
    </dgm:pt>
    <dgm:pt modelId="{AF84BB16-2D7D-4C43-A6B8-5A4EE29B2442}" type="sibTrans" cxnId="{CCC39A67-B614-4A7D-88D1-F32E34418406}">
      <dgm:prSet/>
      <dgm:spPr/>
      <dgm:t>
        <a:bodyPr/>
        <a:lstStyle/>
        <a:p>
          <a:endParaRPr lang="en-US"/>
        </a:p>
      </dgm:t>
    </dgm:pt>
    <dgm:pt modelId="{CF7A4522-FDC7-4928-AB19-5C75D1820244}">
      <dgm:prSet/>
      <dgm:spPr/>
      <dgm:t>
        <a:bodyPr/>
        <a:lstStyle/>
        <a:p>
          <a:r>
            <a:rPr lang="en-IN"/>
            <a:t>Vinit Kundu</a:t>
          </a:r>
          <a:endParaRPr lang="en-US"/>
        </a:p>
      </dgm:t>
    </dgm:pt>
    <dgm:pt modelId="{A278CA55-FFEC-4D6B-9E54-48634AC0E360}" type="parTrans" cxnId="{14539852-ADDE-40EE-BD1F-7485A0FFB9A4}">
      <dgm:prSet/>
      <dgm:spPr/>
      <dgm:t>
        <a:bodyPr/>
        <a:lstStyle/>
        <a:p>
          <a:endParaRPr lang="en-US"/>
        </a:p>
      </dgm:t>
    </dgm:pt>
    <dgm:pt modelId="{542A6325-78FA-4F8F-BD98-CB0C8E716B1D}" type="sibTrans" cxnId="{14539852-ADDE-40EE-BD1F-7485A0FFB9A4}">
      <dgm:prSet/>
      <dgm:spPr/>
      <dgm:t>
        <a:bodyPr/>
        <a:lstStyle/>
        <a:p>
          <a:endParaRPr lang="en-US"/>
        </a:p>
      </dgm:t>
    </dgm:pt>
    <dgm:pt modelId="{97C88C2E-ABA1-4E38-9D1D-FCC06755C959}">
      <dgm:prSet/>
      <dgm:spPr/>
      <dgm:t>
        <a:bodyPr/>
        <a:lstStyle/>
        <a:p>
          <a:r>
            <a:rPr lang="en-IN"/>
            <a:t>Harshit Kumar</a:t>
          </a:r>
          <a:endParaRPr lang="en-US"/>
        </a:p>
      </dgm:t>
    </dgm:pt>
    <dgm:pt modelId="{39C5A693-5BA8-4BD2-904D-F10CBD987E1D}" type="parTrans" cxnId="{E178CE20-D07E-489A-A524-064F6D959911}">
      <dgm:prSet/>
      <dgm:spPr/>
      <dgm:t>
        <a:bodyPr/>
        <a:lstStyle/>
        <a:p>
          <a:endParaRPr lang="en-US"/>
        </a:p>
      </dgm:t>
    </dgm:pt>
    <dgm:pt modelId="{A7C337B6-6C08-4092-8701-4BF5E280A163}" type="sibTrans" cxnId="{E178CE20-D07E-489A-A524-064F6D959911}">
      <dgm:prSet/>
      <dgm:spPr/>
      <dgm:t>
        <a:bodyPr/>
        <a:lstStyle/>
        <a:p>
          <a:endParaRPr lang="en-US"/>
        </a:p>
      </dgm:t>
    </dgm:pt>
    <dgm:pt modelId="{C216A207-FD25-4097-9440-A98B19630572}">
      <dgm:prSet/>
      <dgm:spPr/>
      <dgm:t>
        <a:bodyPr/>
        <a:lstStyle/>
        <a:p>
          <a:r>
            <a:rPr lang="en-IN"/>
            <a:t>Anurag Rawat</a:t>
          </a:r>
          <a:endParaRPr lang="en-US"/>
        </a:p>
      </dgm:t>
    </dgm:pt>
    <dgm:pt modelId="{68C8EB43-C973-4C83-93E9-87A4C8D8A319}" type="parTrans" cxnId="{5CC3D35E-7145-401D-8EAE-6EC75E214B0F}">
      <dgm:prSet/>
      <dgm:spPr/>
      <dgm:t>
        <a:bodyPr/>
        <a:lstStyle/>
        <a:p>
          <a:endParaRPr lang="en-US"/>
        </a:p>
      </dgm:t>
    </dgm:pt>
    <dgm:pt modelId="{A6BAADF0-4DFA-4DCA-B5A4-51369E9DE4E0}" type="sibTrans" cxnId="{5CC3D35E-7145-401D-8EAE-6EC75E214B0F}">
      <dgm:prSet/>
      <dgm:spPr/>
      <dgm:t>
        <a:bodyPr/>
        <a:lstStyle/>
        <a:p>
          <a:endParaRPr lang="en-US"/>
        </a:p>
      </dgm:t>
    </dgm:pt>
    <dgm:pt modelId="{9B86A151-D60C-4FF0-B13A-4AA05BEF1A33}" type="pres">
      <dgm:prSet presAssocID="{1A6EC679-18A1-4AFF-9900-691F6630ECEA}" presName="vert0" presStyleCnt="0">
        <dgm:presLayoutVars>
          <dgm:dir/>
          <dgm:animOne val="branch"/>
          <dgm:animLvl val="lvl"/>
        </dgm:presLayoutVars>
      </dgm:prSet>
      <dgm:spPr/>
    </dgm:pt>
    <dgm:pt modelId="{F4583CA8-D37D-46DF-ABCE-770CD843DB98}" type="pres">
      <dgm:prSet presAssocID="{0D271193-15AD-4E37-A085-44EE4F9265F7}" presName="thickLine" presStyleLbl="alignNode1" presStyleIdx="0" presStyleCnt="2"/>
      <dgm:spPr/>
    </dgm:pt>
    <dgm:pt modelId="{1F718ADF-A5DF-4A64-A311-F2D748A96EEB}" type="pres">
      <dgm:prSet presAssocID="{0D271193-15AD-4E37-A085-44EE4F9265F7}" presName="horz1" presStyleCnt="0"/>
      <dgm:spPr/>
    </dgm:pt>
    <dgm:pt modelId="{4064D036-2197-402A-B8C5-2FC33AF48300}" type="pres">
      <dgm:prSet presAssocID="{0D271193-15AD-4E37-A085-44EE4F9265F7}" presName="tx1" presStyleLbl="revTx" presStyleIdx="0" presStyleCnt="7"/>
      <dgm:spPr/>
    </dgm:pt>
    <dgm:pt modelId="{5F56B420-F1D5-4F69-AEE0-31C9FA7FEA44}" type="pres">
      <dgm:prSet presAssocID="{0D271193-15AD-4E37-A085-44EE4F9265F7}" presName="vert1" presStyleCnt="0"/>
      <dgm:spPr/>
    </dgm:pt>
    <dgm:pt modelId="{B1696582-30E6-4D96-A0EF-83B7432682EA}" type="pres">
      <dgm:prSet presAssocID="{ADF665C4-8EE0-4BEE-B337-B87F8F2A86B9}" presName="vertSpace2a" presStyleCnt="0"/>
      <dgm:spPr/>
    </dgm:pt>
    <dgm:pt modelId="{1B6E6800-2EDE-403E-B7D9-50E13CB143AB}" type="pres">
      <dgm:prSet presAssocID="{ADF665C4-8EE0-4BEE-B337-B87F8F2A86B9}" presName="horz2" presStyleCnt="0"/>
      <dgm:spPr/>
    </dgm:pt>
    <dgm:pt modelId="{8BD9D8A8-93C9-41FC-87B7-7618027DEFFF}" type="pres">
      <dgm:prSet presAssocID="{ADF665C4-8EE0-4BEE-B337-B87F8F2A86B9}" presName="horzSpace2" presStyleCnt="0"/>
      <dgm:spPr/>
    </dgm:pt>
    <dgm:pt modelId="{1DE9D900-FF8C-44F8-9068-1969BAFA4BFF}" type="pres">
      <dgm:prSet presAssocID="{ADF665C4-8EE0-4BEE-B337-B87F8F2A86B9}" presName="tx2" presStyleLbl="revTx" presStyleIdx="1" presStyleCnt="7"/>
      <dgm:spPr/>
    </dgm:pt>
    <dgm:pt modelId="{A8C98809-3538-4FDE-93CE-54E26C67D442}" type="pres">
      <dgm:prSet presAssocID="{ADF665C4-8EE0-4BEE-B337-B87F8F2A86B9}" presName="vert2" presStyleCnt="0"/>
      <dgm:spPr/>
    </dgm:pt>
    <dgm:pt modelId="{E09D4C90-A275-4FE9-9F89-0C4C8E81002B}" type="pres">
      <dgm:prSet presAssocID="{ADF665C4-8EE0-4BEE-B337-B87F8F2A86B9}" presName="thinLine2b" presStyleLbl="callout" presStyleIdx="0" presStyleCnt="5"/>
      <dgm:spPr/>
    </dgm:pt>
    <dgm:pt modelId="{DB07AF2B-D275-4301-805C-010AB931F1BE}" type="pres">
      <dgm:prSet presAssocID="{ADF665C4-8EE0-4BEE-B337-B87F8F2A86B9}" presName="vertSpace2b" presStyleCnt="0"/>
      <dgm:spPr/>
    </dgm:pt>
    <dgm:pt modelId="{11095538-7F96-4595-8F69-BFCC1BA457DD}" type="pres">
      <dgm:prSet presAssocID="{08AC61D7-321A-4F36-8749-C3E9017C4D7A}" presName="horz2" presStyleCnt="0"/>
      <dgm:spPr/>
    </dgm:pt>
    <dgm:pt modelId="{9E91647C-8F76-4127-AB46-7F8182354E25}" type="pres">
      <dgm:prSet presAssocID="{08AC61D7-321A-4F36-8749-C3E9017C4D7A}" presName="horzSpace2" presStyleCnt="0"/>
      <dgm:spPr/>
    </dgm:pt>
    <dgm:pt modelId="{D5493796-015E-4FA8-9025-83258E3C77A7}" type="pres">
      <dgm:prSet presAssocID="{08AC61D7-321A-4F36-8749-C3E9017C4D7A}" presName="tx2" presStyleLbl="revTx" presStyleIdx="2" presStyleCnt="7"/>
      <dgm:spPr/>
    </dgm:pt>
    <dgm:pt modelId="{A5AC1FFE-C6B4-4A4C-BE92-A1F5B05A6BDD}" type="pres">
      <dgm:prSet presAssocID="{08AC61D7-321A-4F36-8749-C3E9017C4D7A}" presName="vert2" presStyleCnt="0"/>
      <dgm:spPr/>
    </dgm:pt>
    <dgm:pt modelId="{11E59113-9FD6-4F1B-9EF6-9068EE362E64}" type="pres">
      <dgm:prSet presAssocID="{08AC61D7-321A-4F36-8749-C3E9017C4D7A}" presName="thinLine2b" presStyleLbl="callout" presStyleIdx="1" presStyleCnt="5"/>
      <dgm:spPr/>
    </dgm:pt>
    <dgm:pt modelId="{B9531503-CD79-4564-B453-221B4B22B09A}" type="pres">
      <dgm:prSet presAssocID="{08AC61D7-321A-4F36-8749-C3E9017C4D7A}" presName="vertSpace2b" presStyleCnt="0"/>
      <dgm:spPr/>
    </dgm:pt>
    <dgm:pt modelId="{87A4A0F8-6FD1-449E-B077-AC26C1468DA5}" type="pres">
      <dgm:prSet presAssocID="{2F220638-D3F2-440A-B3B5-2177F27C479B}" presName="thickLine" presStyleLbl="alignNode1" presStyleIdx="1" presStyleCnt="2"/>
      <dgm:spPr/>
    </dgm:pt>
    <dgm:pt modelId="{0BBB034A-C08E-4ACD-B2C9-F6AF8F23FA8D}" type="pres">
      <dgm:prSet presAssocID="{2F220638-D3F2-440A-B3B5-2177F27C479B}" presName="horz1" presStyleCnt="0"/>
      <dgm:spPr/>
    </dgm:pt>
    <dgm:pt modelId="{A9915883-22AD-453E-B8EE-E84EDAD51097}" type="pres">
      <dgm:prSet presAssocID="{2F220638-D3F2-440A-B3B5-2177F27C479B}" presName="tx1" presStyleLbl="revTx" presStyleIdx="3" presStyleCnt="7"/>
      <dgm:spPr/>
    </dgm:pt>
    <dgm:pt modelId="{896EC1B2-A963-47F7-8B59-ED65F537B204}" type="pres">
      <dgm:prSet presAssocID="{2F220638-D3F2-440A-B3B5-2177F27C479B}" presName="vert1" presStyleCnt="0"/>
      <dgm:spPr/>
    </dgm:pt>
    <dgm:pt modelId="{4A3E6166-F3F7-4FC9-BF4D-772B4CF6B9B3}" type="pres">
      <dgm:prSet presAssocID="{CF7A4522-FDC7-4928-AB19-5C75D1820244}" presName="vertSpace2a" presStyleCnt="0"/>
      <dgm:spPr/>
    </dgm:pt>
    <dgm:pt modelId="{7DA81615-B40A-478C-9726-315BD521CCB6}" type="pres">
      <dgm:prSet presAssocID="{CF7A4522-FDC7-4928-AB19-5C75D1820244}" presName="horz2" presStyleCnt="0"/>
      <dgm:spPr/>
    </dgm:pt>
    <dgm:pt modelId="{CC07FDA8-E6AA-42F4-AAA8-A0B467C4FE7F}" type="pres">
      <dgm:prSet presAssocID="{CF7A4522-FDC7-4928-AB19-5C75D1820244}" presName="horzSpace2" presStyleCnt="0"/>
      <dgm:spPr/>
    </dgm:pt>
    <dgm:pt modelId="{E6A117E5-98CE-4BAA-8DDD-4B4AF5FDB39F}" type="pres">
      <dgm:prSet presAssocID="{CF7A4522-FDC7-4928-AB19-5C75D1820244}" presName="tx2" presStyleLbl="revTx" presStyleIdx="4" presStyleCnt="7"/>
      <dgm:spPr/>
    </dgm:pt>
    <dgm:pt modelId="{2E60B65D-DEC1-4A43-A3A3-7B54479A1E53}" type="pres">
      <dgm:prSet presAssocID="{CF7A4522-FDC7-4928-AB19-5C75D1820244}" presName="vert2" presStyleCnt="0"/>
      <dgm:spPr/>
    </dgm:pt>
    <dgm:pt modelId="{584DE8F9-50A2-4D45-BC2F-F64958D7E0E1}" type="pres">
      <dgm:prSet presAssocID="{CF7A4522-FDC7-4928-AB19-5C75D1820244}" presName="thinLine2b" presStyleLbl="callout" presStyleIdx="2" presStyleCnt="5"/>
      <dgm:spPr/>
    </dgm:pt>
    <dgm:pt modelId="{71A7CF73-A864-499A-927E-5474CB8780A4}" type="pres">
      <dgm:prSet presAssocID="{CF7A4522-FDC7-4928-AB19-5C75D1820244}" presName="vertSpace2b" presStyleCnt="0"/>
      <dgm:spPr/>
    </dgm:pt>
    <dgm:pt modelId="{B6B4C434-831E-476B-84D9-527E282F204C}" type="pres">
      <dgm:prSet presAssocID="{97C88C2E-ABA1-4E38-9D1D-FCC06755C959}" presName="horz2" presStyleCnt="0"/>
      <dgm:spPr/>
    </dgm:pt>
    <dgm:pt modelId="{69AB93BF-1FA8-48FD-8752-4E93BB91BADE}" type="pres">
      <dgm:prSet presAssocID="{97C88C2E-ABA1-4E38-9D1D-FCC06755C959}" presName="horzSpace2" presStyleCnt="0"/>
      <dgm:spPr/>
    </dgm:pt>
    <dgm:pt modelId="{B02EE8BA-DF37-4BC1-8D60-7D8D868B7CEB}" type="pres">
      <dgm:prSet presAssocID="{97C88C2E-ABA1-4E38-9D1D-FCC06755C959}" presName="tx2" presStyleLbl="revTx" presStyleIdx="5" presStyleCnt="7"/>
      <dgm:spPr/>
    </dgm:pt>
    <dgm:pt modelId="{4987CCBD-7602-402D-8D5E-BC83BCA5D141}" type="pres">
      <dgm:prSet presAssocID="{97C88C2E-ABA1-4E38-9D1D-FCC06755C959}" presName="vert2" presStyleCnt="0"/>
      <dgm:spPr/>
    </dgm:pt>
    <dgm:pt modelId="{3E81E324-BDC7-468A-A269-61F9FE96C35B}" type="pres">
      <dgm:prSet presAssocID="{97C88C2E-ABA1-4E38-9D1D-FCC06755C959}" presName="thinLine2b" presStyleLbl="callout" presStyleIdx="3" presStyleCnt="5"/>
      <dgm:spPr/>
    </dgm:pt>
    <dgm:pt modelId="{5693A9BA-AF20-455B-A387-72A865C45405}" type="pres">
      <dgm:prSet presAssocID="{97C88C2E-ABA1-4E38-9D1D-FCC06755C959}" presName="vertSpace2b" presStyleCnt="0"/>
      <dgm:spPr/>
    </dgm:pt>
    <dgm:pt modelId="{3D2C1D3A-7204-4DFE-80D3-BC19D2FF9FC5}" type="pres">
      <dgm:prSet presAssocID="{C216A207-FD25-4097-9440-A98B19630572}" presName="horz2" presStyleCnt="0"/>
      <dgm:spPr/>
    </dgm:pt>
    <dgm:pt modelId="{83FC463B-15BE-4220-96B4-A58847D8D0EE}" type="pres">
      <dgm:prSet presAssocID="{C216A207-FD25-4097-9440-A98B19630572}" presName="horzSpace2" presStyleCnt="0"/>
      <dgm:spPr/>
    </dgm:pt>
    <dgm:pt modelId="{40395E1A-1F8A-49C4-8DEC-F12312FE496B}" type="pres">
      <dgm:prSet presAssocID="{C216A207-FD25-4097-9440-A98B19630572}" presName="tx2" presStyleLbl="revTx" presStyleIdx="6" presStyleCnt="7"/>
      <dgm:spPr/>
    </dgm:pt>
    <dgm:pt modelId="{0F324A91-505B-41E6-A9B9-3B329620AEE2}" type="pres">
      <dgm:prSet presAssocID="{C216A207-FD25-4097-9440-A98B19630572}" presName="vert2" presStyleCnt="0"/>
      <dgm:spPr/>
    </dgm:pt>
    <dgm:pt modelId="{AFBD7997-ADE1-4472-BA1F-82DCFA8D79EC}" type="pres">
      <dgm:prSet presAssocID="{C216A207-FD25-4097-9440-A98B19630572}" presName="thinLine2b" presStyleLbl="callout" presStyleIdx="4" presStyleCnt="5"/>
      <dgm:spPr/>
    </dgm:pt>
    <dgm:pt modelId="{9E3E9D5C-AA0C-43B1-9BA8-DF5E53544FB8}" type="pres">
      <dgm:prSet presAssocID="{C216A207-FD25-4097-9440-A98B19630572}" presName="vertSpace2b" presStyleCnt="0"/>
      <dgm:spPr/>
    </dgm:pt>
  </dgm:ptLst>
  <dgm:cxnLst>
    <dgm:cxn modelId="{17FD0900-D373-4919-A6BF-7F0520ED8432}" type="presOf" srcId="{08AC61D7-321A-4F36-8749-C3E9017C4D7A}" destId="{D5493796-015E-4FA8-9025-83258E3C77A7}" srcOrd="0" destOrd="0" presId="urn:microsoft.com/office/officeart/2008/layout/LinedList"/>
    <dgm:cxn modelId="{4837D307-EC64-4361-8C11-86272600122A}" srcId="{0D271193-15AD-4E37-A085-44EE4F9265F7}" destId="{08AC61D7-321A-4F36-8749-C3E9017C4D7A}" srcOrd="1" destOrd="0" parTransId="{53C7CB8E-55F2-4482-A4BD-AEA0A5341ED9}" sibTransId="{23187757-4EFC-4357-ABFF-0B56DCD62C6B}"/>
    <dgm:cxn modelId="{E178CE20-D07E-489A-A524-064F6D959911}" srcId="{2F220638-D3F2-440A-B3B5-2177F27C479B}" destId="{97C88C2E-ABA1-4E38-9D1D-FCC06755C959}" srcOrd="1" destOrd="0" parTransId="{39C5A693-5BA8-4BD2-904D-F10CBD987E1D}" sibTransId="{A7C337B6-6C08-4092-8701-4BF5E280A163}"/>
    <dgm:cxn modelId="{5CC3D35E-7145-401D-8EAE-6EC75E214B0F}" srcId="{2F220638-D3F2-440A-B3B5-2177F27C479B}" destId="{C216A207-FD25-4097-9440-A98B19630572}" srcOrd="2" destOrd="0" parTransId="{68C8EB43-C973-4C83-93E9-87A4C8D8A319}" sibTransId="{A6BAADF0-4DFA-4DCA-B5A4-51369E9DE4E0}"/>
    <dgm:cxn modelId="{CCC39A67-B614-4A7D-88D1-F32E34418406}" srcId="{1A6EC679-18A1-4AFF-9900-691F6630ECEA}" destId="{2F220638-D3F2-440A-B3B5-2177F27C479B}" srcOrd="1" destOrd="0" parTransId="{B78C2BDC-A6E3-417B-B6CE-CED62E6A6E22}" sibTransId="{AF84BB16-2D7D-4C43-A6B8-5A4EE29B2442}"/>
    <dgm:cxn modelId="{C4BD7A68-437E-491E-A23D-B47CF05F89F6}" type="presOf" srcId="{1A6EC679-18A1-4AFF-9900-691F6630ECEA}" destId="{9B86A151-D60C-4FF0-B13A-4AA05BEF1A33}" srcOrd="0" destOrd="0" presId="urn:microsoft.com/office/officeart/2008/layout/LinedList"/>
    <dgm:cxn modelId="{C93B5D6F-2996-42CC-95D8-D07B9A512CF6}" type="presOf" srcId="{ADF665C4-8EE0-4BEE-B337-B87F8F2A86B9}" destId="{1DE9D900-FF8C-44F8-9068-1969BAFA4BFF}" srcOrd="0" destOrd="0" presId="urn:microsoft.com/office/officeart/2008/layout/LinedList"/>
    <dgm:cxn modelId="{14539852-ADDE-40EE-BD1F-7485A0FFB9A4}" srcId="{2F220638-D3F2-440A-B3B5-2177F27C479B}" destId="{CF7A4522-FDC7-4928-AB19-5C75D1820244}" srcOrd="0" destOrd="0" parTransId="{A278CA55-FFEC-4D6B-9E54-48634AC0E360}" sibTransId="{542A6325-78FA-4F8F-BD98-CB0C8E716B1D}"/>
    <dgm:cxn modelId="{9DBD4D7A-24D7-42EF-8388-CDCBA2BEB630}" type="presOf" srcId="{C216A207-FD25-4097-9440-A98B19630572}" destId="{40395E1A-1F8A-49C4-8DEC-F12312FE496B}" srcOrd="0" destOrd="0" presId="urn:microsoft.com/office/officeart/2008/layout/LinedList"/>
    <dgm:cxn modelId="{4AEEAF86-32B9-4D0F-BA7B-09810071D00C}" type="presOf" srcId="{97C88C2E-ABA1-4E38-9D1D-FCC06755C959}" destId="{B02EE8BA-DF37-4BC1-8D60-7D8D868B7CEB}" srcOrd="0" destOrd="0" presId="urn:microsoft.com/office/officeart/2008/layout/LinedList"/>
    <dgm:cxn modelId="{0E8A449B-6C0A-474B-9D6F-91F593459A6F}" type="presOf" srcId="{2F220638-D3F2-440A-B3B5-2177F27C479B}" destId="{A9915883-22AD-453E-B8EE-E84EDAD51097}" srcOrd="0" destOrd="0" presId="urn:microsoft.com/office/officeart/2008/layout/LinedList"/>
    <dgm:cxn modelId="{CE285BA9-8CB4-4ECF-B9D7-2B8094A9454E}" srcId="{1A6EC679-18A1-4AFF-9900-691F6630ECEA}" destId="{0D271193-15AD-4E37-A085-44EE4F9265F7}" srcOrd="0" destOrd="0" parTransId="{4919DC2C-943E-48C8-84F0-3B99018BE3C6}" sibTransId="{4993B6DE-5A44-4DC0-BAA7-2994394B7EE7}"/>
    <dgm:cxn modelId="{212DA5E1-325B-4DAB-9766-D46F256BE26F}" type="presOf" srcId="{CF7A4522-FDC7-4928-AB19-5C75D1820244}" destId="{E6A117E5-98CE-4BAA-8DDD-4B4AF5FDB39F}" srcOrd="0" destOrd="0" presId="urn:microsoft.com/office/officeart/2008/layout/LinedList"/>
    <dgm:cxn modelId="{45E8BEFC-28DD-405F-9340-F019F322CC35}" srcId="{0D271193-15AD-4E37-A085-44EE4F9265F7}" destId="{ADF665C4-8EE0-4BEE-B337-B87F8F2A86B9}" srcOrd="0" destOrd="0" parTransId="{507CAD5E-4412-4751-92D1-66809F3219A6}" sibTransId="{7FE31BBC-AC3B-46B4-86DF-9B55601982AF}"/>
    <dgm:cxn modelId="{7EE76CFD-4CC7-4C81-9450-DBD916B76A31}" type="presOf" srcId="{0D271193-15AD-4E37-A085-44EE4F9265F7}" destId="{4064D036-2197-402A-B8C5-2FC33AF48300}" srcOrd="0" destOrd="0" presId="urn:microsoft.com/office/officeart/2008/layout/LinedList"/>
    <dgm:cxn modelId="{0BC88CDA-1C4A-43B7-BF3A-FEA70BBD4AAE}" type="presParOf" srcId="{9B86A151-D60C-4FF0-B13A-4AA05BEF1A33}" destId="{F4583CA8-D37D-46DF-ABCE-770CD843DB98}" srcOrd="0" destOrd="0" presId="urn:microsoft.com/office/officeart/2008/layout/LinedList"/>
    <dgm:cxn modelId="{9F5B5689-2575-4030-B1CD-771181CF1ED4}" type="presParOf" srcId="{9B86A151-D60C-4FF0-B13A-4AA05BEF1A33}" destId="{1F718ADF-A5DF-4A64-A311-F2D748A96EEB}" srcOrd="1" destOrd="0" presId="urn:microsoft.com/office/officeart/2008/layout/LinedList"/>
    <dgm:cxn modelId="{391D48E5-77C1-4D14-AA1B-CECB88EC4173}" type="presParOf" srcId="{1F718ADF-A5DF-4A64-A311-F2D748A96EEB}" destId="{4064D036-2197-402A-B8C5-2FC33AF48300}" srcOrd="0" destOrd="0" presId="urn:microsoft.com/office/officeart/2008/layout/LinedList"/>
    <dgm:cxn modelId="{A04DC97F-2868-4DD8-93C6-223ADB015A4C}" type="presParOf" srcId="{1F718ADF-A5DF-4A64-A311-F2D748A96EEB}" destId="{5F56B420-F1D5-4F69-AEE0-31C9FA7FEA44}" srcOrd="1" destOrd="0" presId="urn:microsoft.com/office/officeart/2008/layout/LinedList"/>
    <dgm:cxn modelId="{2C5EDC63-3946-450A-A06A-E04A5CF2783E}" type="presParOf" srcId="{5F56B420-F1D5-4F69-AEE0-31C9FA7FEA44}" destId="{B1696582-30E6-4D96-A0EF-83B7432682EA}" srcOrd="0" destOrd="0" presId="urn:microsoft.com/office/officeart/2008/layout/LinedList"/>
    <dgm:cxn modelId="{B5858B28-40EC-4A1D-ACFA-BBA3FE9CCE06}" type="presParOf" srcId="{5F56B420-F1D5-4F69-AEE0-31C9FA7FEA44}" destId="{1B6E6800-2EDE-403E-B7D9-50E13CB143AB}" srcOrd="1" destOrd="0" presId="urn:microsoft.com/office/officeart/2008/layout/LinedList"/>
    <dgm:cxn modelId="{40DE908F-FAAC-47D8-AA62-10DC2E3E83B8}" type="presParOf" srcId="{1B6E6800-2EDE-403E-B7D9-50E13CB143AB}" destId="{8BD9D8A8-93C9-41FC-87B7-7618027DEFFF}" srcOrd="0" destOrd="0" presId="urn:microsoft.com/office/officeart/2008/layout/LinedList"/>
    <dgm:cxn modelId="{F2003A4F-F330-4C2A-AC67-A05438CD29FA}" type="presParOf" srcId="{1B6E6800-2EDE-403E-B7D9-50E13CB143AB}" destId="{1DE9D900-FF8C-44F8-9068-1969BAFA4BFF}" srcOrd="1" destOrd="0" presId="urn:microsoft.com/office/officeart/2008/layout/LinedList"/>
    <dgm:cxn modelId="{355C780B-7CF5-4C42-B022-6D20B3404851}" type="presParOf" srcId="{1B6E6800-2EDE-403E-B7D9-50E13CB143AB}" destId="{A8C98809-3538-4FDE-93CE-54E26C67D442}" srcOrd="2" destOrd="0" presId="urn:microsoft.com/office/officeart/2008/layout/LinedList"/>
    <dgm:cxn modelId="{01A18995-0689-47CD-AF86-B6EAF26E0A62}" type="presParOf" srcId="{5F56B420-F1D5-4F69-AEE0-31C9FA7FEA44}" destId="{E09D4C90-A275-4FE9-9F89-0C4C8E81002B}" srcOrd="2" destOrd="0" presId="urn:microsoft.com/office/officeart/2008/layout/LinedList"/>
    <dgm:cxn modelId="{FCAA2EF0-174A-4A59-957A-38083FF61DCE}" type="presParOf" srcId="{5F56B420-F1D5-4F69-AEE0-31C9FA7FEA44}" destId="{DB07AF2B-D275-4301-805C-010AB931F1BE}" srcOrd="3" destOrd="0" presId="urn:microsoft.com/office/officeart/2008/layout/LinedList"/>
    <dgm:cxn modelId="{820BE092-7249-454D-9433-91554CE6F3FC}" type="presParOf" srcId="{5F56B420-F1D5-4F69-AEE0-31C9FA7FEA44}" destId="{11095538-7F96-4595-8F69-BFCC1BA457DD}" srcOrd="4" destOrd="0" presId="urn:microsoft.com/office/officeart/2008/layout/LinedList"/>
    <dgm:cxn modelId="{D94F1E34-B61D-4219-9747-60064FDDBDE0}" type="presParOf" srcId="{11095538-7F96-4595-8F69-BFCC1BA457DD}" destId="{9E91647C-8F76-4127-AB46-7F8182354E25}" srcOrd="0" destOrd="0" presId="urn:microsoft.com/office/officeart/2008/layout/LinedList"/>
    <dgm:cxn modelId="{B8202E81-4DD9-4453-ABE1-32CF365B166A}" type="presParOf" srcId="{11095538-7F96-4595-8F69-BFCC1BA457DD}" destId="{D5493796-015E-4FA8-9025-83258E3C77A7}" srcOrd="1" destOrd="0" presId="urn:microsoft.com/office/officeart/2008/layout/LinedList"/>
    <dgm:cxn modelId="{F8D7C9D9-5C49-4ADF-AFC1-26C235AE6B90}" type="presParOf" srcId="{11095538-7F96-4595-8F69-BFCC1BA457DD}" destId="{A5AC1FFE-C6B4-4A4C-BE92-A1F5B05A6BDD}" srcOrd="2" destOrd="0" presId="urn:microsoft.com/office/officeart/2008/layout/LinedList"/>
    <dgm:cxn modelId="{204C1D0B-EBAD-4655-BEF8-E47220AF06AD}" type="presParOf" srcId="{5F56B420-F1D5-4F69-AEE0-31C9FA7FEA44}" destId="{11E59113-9FD6-4F1B-9EF6-9068EE362E64}" srcOrd="5" destOrd="0" presId="urn:microsoft.com/office/officeart/2008/layout/LinedList"/>
    <dgm:cxn modelId="{41A991A0-3B37-4F7A-98A8-32D4A9FB320A}" type="presParOf" srcId="{5F56B420-F1D5-4F69-AEE0-31C9FA7FEA44}" destId="{B9531503-CD79-4564-B453-221B4B22B09A}" srcOrd="6" destOrd="0" presId="urn:microsoft.com/office/officeart/2008/layout/LinedList"/>
    <dgm:cxn modelId="{2A721B73-45FA-4AFC-9194-5B9F853CF64A}" type="presParOf" srcId="{9B86A151-D60C-4FF0-B13A-4AA05BEF1A33}" destId="{87A4A0F8-6FD1-449E-B077-AC26C1468DA5}" srcOrd="2" destOrd="0" presId="urn:microsoft.com/office/officeart/2008/layout/LinedList"/>
    <dgm:cxn modelId="{DFAEDE72-AA43-4DC9-89AE-6685D070183B}" type="presParOf" srcId="{9B86A151-D60C-4FF0-B13A-4AA05BEF1A33}" destId="{0BBB034A-C08E-4ACD-B2C9-F6AF8F23FA8D}" srcOrd="3" destOrd="0" presId="urn:microsoft.com/office/officeart/2008/layout/LinedList"/>
    <dgm:cxn modelId="{A9B5160B-5022-42E0-9CE3-44A286AB34A0}" type="presParOf" srcId="{0BBB034A-C08E-4ACD-B2C9-F6AF8F23FA8D}" destId="{A9915883-22AD-453E-B8EE-E84EDAD51097}" srcOrd="0" destOrd="0" presId="urn:microsoft.com/office/officeart/2008/layout/LinedList"/>
    <dgm:cxn modelId="{72B003DE-8E0D-4622-AFBF-3C37D60E1EDE}" type="presParOf" srcId="{0BBB034A-C08E-4ACD-B2C9-F6AF8F23FA8D}" destId="{896EC1B2-A963-47F7-8B59-ED65F537B204}" srcOrd="1" destOrd="0" presId="urn:microsoft.com/office/officeart/2008/layout/LinedList"/>
    <dgm:cxn modelId="{D051BBB1-0D8A-4166-8F78-9815F4036E60}" type="presParOf" srcId="{896EC1B2-A963-47F7-8B59-ED65F537B204}" destId="{4A3E6166-F3F7-4FC9-BF4D-772B4CF6B9B3}" srcOrd="0" destOrd="0" presId="urn:microsoft.com/office/officeart/2008/layout/LinedList"/>
    <dgm:cxn modelId="{8F39686E-08BC-4495-BD5D-398DE180B61C}" type="presParOf" srcId="{896EC1B2-A963-47F7-8B59-ED65F537B204}" destId="{7DA81615-B40A-478C-9726-315BD521CCB6}" srcOrd="1" destOrd="0" presId="urn:microsoft.com/office/officeart/2008/layout/LinedList"/>
    <dgm:cxn modelId="{838AF125-2221-4DFA-8074-1EADE2F8BB91}" type="presParOf" srcId="{7DA81615-B40A-478C-9726-315BD521CCB6}" destId="{CC07FDA8-E6AA-42F4-AAA8-A0B467C4FE7F}" srcOrd="0" destOrd="0" presId="urn:microsoft.com/office/officeart/2008/layout/LinedList"/>
    <dgm:cxn modelId="{8A84BAC3-F1EA-4956-935F-747D478AC20E}" type="presParOf" srcId="{7DA81615-B40A-478C-9726-315BD521CCB6}" destId="{E6A117E5-98CE-4BAA-8DDD-4B4AF5FDB39F}" srcOrd="1" destOrd="0" presId="urn:microsoft.com/office/officeart/2008/layout/LinedList"/>
    <dgm:cxn modelId="{FADE80CB-30CC-4DAB-9D7E-23C8E636FC3E}" type="presParOf" srcId="{7DA81615-B40A-478C-9726-315BD521CCB6}" destId="{2E60B65D-DEC1-4A43-A3A3-7B54479A1E53}" srcOrd="2" destOrd="0" presId="urn:microsoft.com/office/officeart/2008/layout/LinedList"/>
    <dgm:cxn modelId="{F474A085-3FA0-47BC-A32C-C5094BA4C8FE}" type="presParOf" srcId="{896EC1B2-A963-47F7-8B59-ED65F537B204}" destId="{584DE8F9-50A2-4D45-BC2F-F64958D7E0E1}" srcOrd="2" destOrd="0" presId="urn:microsoft.com/office/officeart/2008/layout/LinedList"/>
    <dgm:cxn modelId="{857DB70A-6BCF-49C2-AD25-4BA023115DB1}" type="presParOf" srcId="{896EC1B2-A963-47F7-8B59-ED65F537B204}" destId="{71A7CF73-A864-499A-927E-5474CB8780A4}" srcOrd="3" destOrd="0" presId="urn:microsoft.com/office/officeart/2008/layout/LinedList"/>
    <dgm:cxn modelId="{3CBEF274-EBD8-4745-85C0-5335E1C2072B}" type="presParOf" srcId="{896EC1B2-A963-47F7-8B59-ED65F537B204}" destId="{B6B4C434-831E-476B-84D9-527E282F204C}" srcOrd="4" destOrd="0" presId="urn:microsoft.com/office/officeart/2008/layout/LinedList"/>
    <dgm:cxn modelId="{74E76433-1B97-4AD2-971D-2F7ABC508E94}" type="presParOf" srcId="{B6B4C434-831E-476B-84D9-527E282F204C}" destId="{69AB93BF-1FA8-48FD-8752-4E93BB91BADE}" srcOrd="0" destOrd="0" presId="urn:microsoft.com/office/officeart/2008/layout/LinedList"/>
    <dgm:cxn modelId="{89605FBE-8C17-4BC1-92B9-9220433D7275}" type="presParOf" srcId="{B6B4C434-831E-476B-84D9-527E282F204C}" destId="{B02EE8BA-DF37-4BC1-8D60-7D8D868B7CEB}" srcOrd="1" destOrd="0" presId="urn:microsoft.com/office/officeart/2008/layout/LinedList"/>
    <dgm:cxn modelId="{0BAF6C49-FE59-4428-ACDD-99ECFEBFC9D8}" type="presParOf" srcId="{B6B4C434-831E-476B-84D9-527E282F204C}" destId="{4987CCBD-7602-402D-8D5E-BC83BCA5D141}" srcOrd="2" destOrd="0" presId="urn:microsoft.com/office/officeart/2008/layout/LinedList"/>
    <dgm:cxn modelId="{7CD29F67-2BDA-4B18-8B51-E02BEF5EFECC}" type="presParOf" srcId="{896EC1B2-A963-47F7-8B59-ED65F537B204}" destId="{3E81E324-BDC7-468A-A269-61F9FE96C35B}" srcOrd="5" destOrd="0" presId="urn:microsoft.com/office/officeart/2008/layout/LinedList"/>
    <dgm:cxn modelId="{1566C056-2FC5-4A0C-8A93-97A7D60EC41B}" type="presParOf" srcId="{896EC1B2-A963-47F7-8B59-ED65F537B204}" destId="{5693A9BA-AF20-455B-A387-72A865C45405}" srcOrd="6" destOrd="0" presId="urn:microsoft.com/office/officeart/2008/layout/LinedList"/>
    <dgm:cxn modelId="{B1FEF2E9-8B8F-4ADC-933E-6E05C9F6BA8B}" type="presParOf" srcId="{896EC1B2-A963-47F7-8B59-ED65F537B204}" destId="{3D2C1D3A-7204-4DFE-80D3-BC19D2FF9FC5}" srcOrd="7" destOrd="0" presId="urn:microsoft.com/office/officeart/2008/layout/LinedList"/>
    <dgm:cxn modelId="{3F97088C-2C10-4B13-9724-D8191267F6EF}" type="presParOf" srcId="{3D2C1D3A-7204-4DFE-80D3-BC19D2FF9FC5}" destId="{83FC463B-15BE-4220-96B4-A58847D8D0EE}" srcOrd="0" destOrd="0" presId="urn:microsoft.com/office/officeart/2008/layout/LinedList"/>
    <dgm:cxn modelId="{5312D540-2B7B-49A5-B750-E0ED843CA62E}" type="presParOf" srcId="{3D2C1D3A-7204-4DFE-80D3-BC19D2FF9FC5}" destId="{40395E1A-1F8A-49C4-8DEC-F12312FE496B}" srcOrd="1" destOrd="0" presId="urn:microsoft.com/office/officeart/2008/layout/LinedList"/>
    <dgm:cxn modelId="{90A49830-5FF8-4612-BEA8-A62B8986B1B4}" type="presParOf" srcId="{3D2C1D3A-7204-4DFE-80D3-BC19D2FF9FC5}" destId="{0F324A91-505B-41E6-A9B9-3B329620AEE2}" srcOrd="2" destOrd="0" presId="urn:microsoft.com/office/officeart/2008/layout/LinedList"/>
    <dgm:cxn modelId="{78BDD826-64C3-48C2-94C9-1574802E998F}" type="presParOf" srcId="{896EC1B2-A963-47F7-8B59-ED65F537B204}" destId="{AFBD7997-ADE1-4472-BA1F-82DCFA8D79EC}" srcOrd="8" destOrd="0" presId="urn:microsoft.com/office/officeart/2008/layout/LinedList"/>
    <dgm:cxn modelId="{ACD27A20-6530-43E0-AB42-4E8C558AA7F5}" type="presParOf" srcId="{896EC1B2-A963-47F7-8B59-ED65F537B204}" destId="{9E3E9D5C-AA0C-43B1-9BA8-DF5E53544FB8}"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83CA8-D37D-46DF-ABCE-770CD843DB98}">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064D036-2197-402A-B8C5-2FC33AF48300}">
      <dsp:nvSpPr>
        <dsp:cNvPr id="0" name=""/>
        <dsp:cNvSpPr/>
      </dsp:nvSpPr>
      <dsp:spPr>
        <a:xfrm>
          <a:off x="0" y="0"/>
          <a:ext cx="1253202" cy="2449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SSSS - 1813 </a:t>
          </a:r>
          <a:endParaRPr lang="en-US" sz="2100" kern="1200"/>
        </a:p>
      </dsp:txBody>
      <dsp:txXfrm>
        <a:off x="0" y="0"/>
        <a:ext cx="1253202" cy="2449773"/>
      </dsp:txXfrm>
    </dsp:sp>
    <dsp:sp modelId="{1DE9D900-FF8C-44F8-9068-1969BAFA4BFF}">
      <dsp:nvSpPr>
        <dsp:cNvPr id="0" name=""/>
        <dsp:cNvSpPr/>
      </dsp:nvSpPr>
      <dsp:spPr>
        <a:xfrm>
          <a:off x="1347192" y="56938"/>
          <a:ext cx="4918818" cy="113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Chandigarh University</a:t>
          </a:r>
          <a:endParaRPr lang="en-US" sz="2700" kern="1200"/>
        </a:p>
      </dsp:txBody>
      <dsp:txXfrm>
        <a:off x="1347192" y="56938"/>
        <a:ext cx="4918818" cy="1138761"/>
      </dsp:txXfrm>
    </dsp:sp>
    <dsp:sp modelId="{E09D4C90-A275-4FE9-9F89-0C4C8E81002B}">
      <dsp:nvSpPr>
        <dsp:cNvPr id="0" name=""/>
        <dsp:cNvSpPr/>
      </dsp:nvSpPr>
      <dsp:spPr>
        <a:xfrm>
          <a:off x="1253202" y="1195699"/>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D5493796-015E-4FA8-9025-83258E3C77A7}">
      <dsp:nvSpPr>
        <dsp:cNvPr id="0" name=""/>
        <dsp:cNvSpPr/>
      </dsp:nvSpPr>
      <dsp:spPr>
        <a:xfrm>
          <a:off x="1347192" y="1252638"/>
          <a:ext cx="4918818" cy="113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Leader: Shruti Sharma</a:t>
          </a:r>
          <a:endParaRPr lang="en-US" sz="2700" kern="1200"/>
        </a:p>
      </dsp:txBody>
      <dsp:txXfrm>
        <a:off x="1347192" y="1252638"/>
        <a:ext cx="4918818" cy="1138761"/>
      </dsp:txXfrm>
    </dsp:sp>
    <dsp:sp modelId="{11E59113-9FD6-4F1B-9EF6-9068EE362E64}">
      <dsp:nvSpPr>
        <dsp:cNvPr id="0" name=""/>
        <dsp:cNvSpPr/>
      </dsp:nvSpPr>
      <dsp:spPr>
        <a:xfrm>
          <a:off x="1253202" y="2391399"/>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87A4A0F8-6FD1-449E-B077-AC26C1468DA5}">
      <dsp:nvSpPr>
        <dsp:cNvPr id="0" name=""/>
        <dsp:cNvSpPr/>
      </dsp:nvSpPr>
      <dsp:spPr>
        <a:xfrm>
          <a:off x="0" y="2449773"/>
          <a:ext cx="6266011" cy="0"/>
        </a:xfrm>
        <a:prstGeom prst="line">
          <a:avLst/>
        </a:prstGeom>
        <a:gradFill rotWithShape="0">
          <a:gsLst>
            <a:gs pos="0">
              <a:schemeClr val="accent5">
                <a:hueOff val="-1505912"/>
                <a:satOff val="543"/>
                <a:lumOff val="-6668"/>
                <a:alphaOff val="0"/>
                <a:tint val="96000"/>
                <a:lumMod val="104000"/>
              </a:schemeClr>
            </a:gs>
            <a:gs pos="100000">
              <a:schemeClr val="accent5">
                <a:hueOff val="-1505912"/>
                <a:satOff val="543"/>
                <a:lumOff val="-6668"/>
                <a:alphaOff val="0"/>
                <a:shade val="90000"/>
                <a:lumMod val="90000"/>
              </a:schemeClr>
            </a:gs>
          </a:gsLst>
          <a:lin ang="5400000" scaled="0"/>
        </a:gradFill>
        <a:ln w="9525" cap="rnd" cmpd="sng" algn="ctr">
          <a:solidFill>
            <a:schemeClr val="accent5">
              <a:hueOff val="-1505912"/>
              <a:satOff val="543"/>
              <a:lumOff val="-666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9915883-22AD-453E-B8EE-E84EDAD51097}">
      <dsp:nvSpPr>
        <dsp:cNvPr id="0" name=""/>
        <dsp:cNvSpPr/>
      </dsp:nvSpPr>
      <dsp:spPr>
        <a:xfrm>
          <a:off x="0" y="2449773"/>
          <a:ext cx="1253202" cy="2449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Members:</a:t>
          </a:r>
          <a:endParaRPr lang="en-US" sz="2100" kern="1200"/>
        </a:p>
      </dsp:txBody>
      <dsp:txXfrm>
        <a:off x="0" y="2449773"/>
        <a:ext cx="1253202" cy="2449773"/>
      </dsp:txXfrm>
    </dsp:sp>
    <dsp:sp modelId="{E6A117E5-98CE-4BAA-8DDD-4B4AF5FDB39F}">
      <dsp:nvSpPr>
        <dsp:cNvPr id="0" name=""/>
        <dsp:cNvSpPr/>
      </dsp:nvSpPr>
      <dsp:spPr>
        <a:xfrm>
          <a:off x="1347192" y="2488051"/>
          <a:ext cx="4918818" cy="76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Vinit Kundu</a:t>
          </a:r>
          <a:endParaRPr lang="en-US" sz="2700" kern="1200"/>
        </a:p>
      </dsp:txBody>
      <dsp:txXfrm>
        <a:off x="1347192" y="2488051"/>
        <a:ext cx="4918818" cy="765554"/>
      </dsp:txXfrm>
    </dsp:sp>
    <dsp:sp modelId="{584DE8F9-50A2-4D45-BC2F-F64958D7E0E1}">
      <dsp:nvSpPr>
        <dsp:cNvPr id="0" name=""/>
        <dsp:cNvSpPr/>
      </dsp:nvSpPr>
      <dsp:spPr>
        <a:xfrm>
          <a:off x="1253202" y="3253605"/>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B02EE8BA-DF37-4BC1-8D60-7D8D868B7CEB}">
      <dsp:nvSpPr>
        <dsp:cNvPr id="0" name=""/>
        <dsp:cNvSpPr/>
      </dsp:nvSpPr>
      <dsp:spPr>
        <a:xfrm>
          <a:off x="1347192" y="3291883"/>
          <a:ext cx="4918818" cy="76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Harshit Kumar</a:t>
          </a:r>
          <a:endParaRPr lang="en-US" sz="2700" kern="1200"/>
        </a:p>
      </dsp:txBody>
      <dsp:txXfrm>
        <a:off x="1347192" y="3291883"/>
        <a:ext cx="4918818" cy="765554"/>
      </dsp:txXfrm>
    </dsp:sp>
    <dsp:sp modelId="{3E81E324-BDC7-468A-A269-61F9FE96C35B}">
      <dsp:nvSpPr>
        <dsp:cNvPr id="0" name=""/>
        <dsp:cNvSpPr/>
      </dsp:nvSpPr>
      <dsp:spPr>
        <a:xfrm>
          <a:off x="1253202" y="4057437"/>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40395E1A-1F8A-49C4-8DEC-F12312FE496B}">
      <dsp:nvSpPr>
        <dsp:cNvPr id="0" name=""/>
        <dsp:cNvSpPr/>
      </dsp:nvSpPr>
      <dsp:spPr>
        <a:xfrm>
          <a:off x="1347192" y="4095715"/>
          <a:ext cx="4918818" cy="76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Anurag Rawat</a:t>
          </a:r>
          <a:endParaRPr lang="en-US" sz="2700" kern="1200"/>
        </a:p>
      </dsp:txBody>
      <dsp:txXfrm>
        <a:off x="1347192" y="4095715"/>
        <a:ext cx="4918818" cy="765554"/>
      </dsp:txXfrm>
    </dsp:sp>
    <dsp:sp modelId="{AFBD7997-ADE1-4472-BA1F-82DCFA8D79EC}">
      <dsp:nvSpPr>
        <dsp:cNvPr id="0" name=""/>
        <dsp:cNvSpPr/>
      </dsp:nvSpPr>
      <dsp:spPr>
        <a:xfrm>
          <a:off x="1253202" y="4861269"/>
          <a:ext cx="5012808" cy="0"/>
        </a:xfrm>
        <a:prstGeom prst="line">
          <a:avLst/>
        </a:prstGeom>
        <a:solidFill>
          <a:schemeClr val="accent5">
            <a:hueOff val="0"/>
            <a:satOff val="0"/>
            <a:lumOff val="0"/>
            <a:alphaOff val="0"/>
          </a:schemeClr>
        </a:solidFill>
        <a:ln w="15875" cap="rnd"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43315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654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0393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4152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0611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4627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2138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7120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497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723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9635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2774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606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660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3708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161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1/29/2023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97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1/29/2023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16890113"/>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8" r:id="rId12"/>
    <p:sldLayoutId id="2147483733" r:id="rId13"/>
    <p:sldLayoutId id="2147483734" r:id="rId14"/>
    <p:sldLayoutId id="2147483735" r:id="rId15"/>
    <p:sldLayoutId id="2147483736" r:id="rId16"/>
    <p:sldLayoutId id="214748373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28E01-DA1E-4444-3EC0-4A30C7C61660}"/>
              </a:ext>
            </a:extLst>
          </p:cNvPr>
          <p:cNvSpPr>
            <a:spLocks noGrp="1"/>
          </p:cNvSpPr>
          <p:nvPr>
            <p:ph type="title"/>
          </p:nvPr>
        </p:nvSpPr>
        <p:spPr>
          <a:xfrm>
            <a:off x="913794" y="609599"/>
            <a:ext cx="2799465" cy="5273675"/>
          </a:xfrm>
        </p:spPr>
        <p:txBody>
          <a:bodyPr>
            <a:normAutofit/>
          </a:bodyPr>
          <a:lstStyle/>
          <a:p>
            <a:pPr algn="l"/>
            <a:r>
              <a:rPr lang="en-IN" dirty="0"/>
              <a:t>The Originals</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7" name="Content Placeholder 2">
            <a:extLst>
              <a:ext uri="{FF2B5EF4-FFF2-40B4-BE49-F238E27FC236}">
                <a16:creationId xmlns:a16="http://schemas.microsoft.com/office/drawing/2014/main" id="{B1FBD8BC-409D-ADF2-C236-2CA840ED4578}"/>
              </a:ext>
            </a:extLst>
          </p:cNvPr>
          <p:cNvGraphicFramePr>
            <a:graphicFrameLocks noGrp="1"/>
          </p:cNvGraphicFramePr>
          <p:nvPr>
            <p:ph idx="1"/>
            <p:extLst>
              <p:ext uri="{D42A27DB-BD31-4B8C-83A1-F6EECF244321}">
                <p14:modId xmlns:p14="http://schemas.microsoft.com/office/powerpoint/2010/main" val="1714749780"/>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2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C8FFB-1B5B-F683-5CFA-FDB9AFEE5B89}"/>
              </a:ext>
            </a:extLst>
          </p:cNvPr>
          <p:cNvPicPr>
            <a:picLocks noChangeAspect="1"/>
          </p:cNvPicPr>
          <p:nvPr/>
        </p:nvPicPr>
        <p:blipFill rotWithShape="1">
          <a:blip r:embed="rId3"/>
          <a:srcRect t="10000"/>
          <a:stretch/>
        </p:blipFill>
        <p:spPr>
          <a:xfrm>
            <a:off x="20" y="10"/>
            <a:ext cx="12191980" cy="6857990"/>
          </a:xfrm>
          <a:prstGeom prst="rect">
            <a:avLst/>
          </a:prstGeom>
        </p:spPr>
      </p:pic>
      <p:sp useBgFill="1">
        <p:nvSpPr>
          <p:cNvPr id="4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2D7BE34-1BCD-1705-DD1C-4F8F4E416F4E}"/>
              </a:ext>
            </a:extLst>
          </p:cNvPr>
          <p:cNvSpPr>
            <a:spLocks noGrp="1"/>
          </p:cNvSpPr>
          <p:nvPr>
            <p:ph type="ctrTitle"/>
          </p:nvPr>
        </p:nvSpPr>
        <p:spPr>
          <a:xfrm>
            <a:off x="4947701" y="3496574"/>
            <a:ext cx="6436104" cy="1052422"/>
          </a:xfrm>
        </p:spPr>
        <p:txBody>
          <a:bodyPr>
            <a:normAutofit/>
          </a:bodyPr>
          <a:lstStyle/>
          <a:p>
            <a:pPr algn="l"/>
            <a:r>
              <a:rPr lang="en-IN" sz="4400"/>
              <a:t>CityWatch</a:t>
            </a:r>
          </a:p>
        </p:txBody>
      </p:sp>
      <p:sp>
        <p:nvSpPr>
          <p:cNvPr id="3" name="Subtitle 2">
            <a:extLst>
              <a:ext uri="{FF2B5EF4-FFF2-40B4-BE49-F238E27FC236}">
                <a16:creationId xmlns:a16="http://schemas.microsoft.com/office/drawing/2014/main" id="{43E794E1-2C34-8B9A-5EDA-387F05596920}"/>
              </a:ext>
            </a:extLst>
          </p:cNvPr>
          <p:cNvSpPr>
            <a:spLocks noGrp="1"/>
          </p:cNvSpPr>
          <p:nvPr>
            <p:ph type="subTitle" idx="1"/>
          </p:nvPr>
        </p:nvSpPr>
        <p:spPr>
          <a:xfrm>
            <a:off x="4947701" y="4548996"/>
            <a:ext cx="6436104" cy="534838"/>
          </a:xfrm>
        </p:spPr>
        <p:txBody>
          <a:bodyPr>
            <a:normAutofit/>
          </a:bodyPr>
          <a:lstStyle/>
          <a:p>
            <a:pPr algn="l"/>
            <a:r>
              <a:rPr lang="en-IN" sz="1700">
                <a:solidFill>
                  <a:srgbClr val="D43B4E"/>
                </a:solidFill>
              </a:rPr>
              <a:t>A Comprehensive Surveillance and Analysis Platform for Smart Cities</a:t>
            </a:r>
          </a:p>
        </p:txBody>
      </p:sp>
    </p:spTree>
    <p:extLst>
      <p:ext uri="{BB962C8B-B14F-4D97-AF65-F5344CB8AC3E}">
        <p14:creationId xmlns:p14="http://schemas.microsoft.com/office/powerpoint/2010/main" val="179302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EF8F5-DBA4-DA54-06D4-4D414B7E37CE}"/>
              </a:ext>
            </a:extLst>
          </p:cNvPr>
          <p:cNvSpPr>
            <a:spLocks noGrp="1"/>
          </p:cNvSpPr>
          <p:nvPr>
            <p:ph type="title"/>
          </p:nvPr>
        </p:nvSpPr>
        <p:spPr>
          <a:xfrm>
            <a:off x="913795" y="609599"/>
            <a:ext cx="5978072" cy="1481150"/>
          </a:xfrm>
        </p:spPr>
        <p:txBody>
          <a:bodyPr>
            <a:normAutofit/>
          </a:bodyPr>
          <a:lstStyle/>
          <a:p>
            <a:r>
              <a:rPr lang="en-IN"/>
              <a:t>Problem Statement:</a:t>
            </a:r>
            <a:br>
              <a:rPr lang="en-IN"/>
            </a:br>
            <a:endParaRPr lang="en-IN"/>
          </a:p>
        </p:txBody>
      </p:sp>
      <p:sp>
        <p:nvSpPr>
          <p:cNvPr id="3" name="Content Placeholder 2">
            <a:extLst>
              <a:ext uri="{FF2B5EF4-FFF2-40B4-BE49-F238E27FC236}">
                <a16:creationId xmlns:a16="http://schemas.microsoft.com/office/drawing/2014/main" id="{91920DB4-B658-CF20-2879-61E74B596A26}"/>
              </a:ext>
            </a:extLst>
          </p:cNvPr>
          <p:cNvSpPr>
            <a:spLocks noGrp="1"/>
          </p:cNvSpPr>
          <p:nvPr>
            <p:ph idx="1"/>
          </p:nvPr>
        </p:nvSpPr>
        <p:spPr>
          <a:xfrm>
            <a:off x="913795" y="2279176"/>
            <a:ext cx="5978072" cy="3415672"/>
          </a:xfrm>
        </p:spPr>
        <p:txBody>
          <a:bodyPr anchor="ctr">
            <a:normAutofit/>
          </a:bodyPr>
          <a:lstStyle/>
          <a:p>
            <a:pPr marL="36900" indent="0">
              <a:buNone/>
            </a:pPr>
            <a:r>
              <a:rPr lang="en-IN"/>
              <a:t>Cities today face a growing number of security challenges and risks, including crime, terrorism, and natural disasters. Traditional surveillance systems, such as CCTV cameras, are often limited in their ability to provide comprehensive surveillance coverage and real-time analysis of data. This can make it difficult for city officials and first responders to quickly identify and respond to potential security threats.</a:t>
            </a:r>
          </a:p>
        </p:txBody>
      </p:sp>
      <p:pic>
        <p:nvPicPr>
          <p:cNvPr id="1033" name="Picture 1032">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Bird's eye view of a cityscape">
            <a:extLst>
              <a:ext uri="{FF2B5EF4-FFF2-40B4-BE49-F238E27FC236}">
                <a16:creationId xmlns:a16="http://schemas.microsoft.com/office/drawing/2014/main" id="{5BCC05F4-9CC9-3C09-8FF1-7FBE0BDC2EF6}"/>
              </a:ext>
            </a:extLst>
          </p:cNvPr>
          <p:cNvPicPr>
            <a:picLocks noChangeAspect="1"/>
          </p:cNvPicPr>
          <p:nvPr/>
        </p:nvPicPr>
        <p:blipFill rotWithShape="1">
          <a:blip r:embed="rId4">
            <a:extLst>
              <a:ext uri="{28A0092B-C50C-407E-A947-70E740481C1C}">
                <a14:useLocalDpi xmlns:a14="http://schemas.microsoft.com/office/drawing/2010/main" val="0"/>
              </a:ext>
            </a:extLst>
          </a:blip>
          <a:srcRect l="1124" r="22869" b="2"/>
          <a:stretch/>
        </p:blipFill>
        <p:spPr>
          <a:xfrm>
            <a:off x="7620351" y="10"/>
            <a:ext cx="4571649" cy="3383270"/>
          </a:xfrm>
          <a:prstGeom prst="rect">
            <a:avLst/>
          </a:prstGeom>
        </p:spPr>
      </p:pic>
      <p:pic>
        <p:nvPicPr>
          <p:cNvPr id="1026" name="Picture 2" descr="Closed-circuit television - Wikipedia">
            <a:extLst>
              <a:ext uri="{FF2B5EF4-FFF2-40B4-BE49-F238E27FC236}">
                <a16:creationId xmlns:a16="http://schemas.microsoft.com/office/drawing/2014/main" id="{15002290-FCE0-2848-4745-65C1259F23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38" r="-1" b="4147"/>
          <a:stretch/>
        </p:blipFill>
        <p:spPr bwMode="auto">
          <a:xfrm>
            <a:off x="7620351" y="3429000"/>
            <a:ext cx="457164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2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8" descr="Arguments for and against government surveillance - Debating Europe">
            <a:extLst>
              <a:ext uri="{FF2B5EF4-FFF2-40B4-BE49-F238E27FC236}">
                <a16:creationId xmlns:a16="http://schemas.microsoft.com/office/drawing/2014/main" id="{BDB46EEB-345A-2970-1BD4-1B5A558F9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0" r="-2" b="-2"/>
          <a:stretch/>
        </p:blipFill>
        <p:spPr bwMode="auto">
          <a:xfrm>
            <a:off x="-8622" y="10"/>
            <a:ext cx="6096000"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E7994B-E426-F283-831D-ADF17BAB9491}"/>
              </a:ext>
            </a:extLst>
          </p:cNvPr>
          <p:cNvPicPr>
            <a:picLocks noChangeAspect="1"/>
          </p:cNvPicPr>
          <p:nvPr/>
        </p:nvPicPr>
        <p:blipFill rotWithShape="1">
          <a:blip r:embed="rId4"/>
          <a:srcRect t="7020" b="4047"/>
          <a:stretch/>
        </p:blipFill>
        <p:spPr>
          <a:xfrm>
            <a:off x="-10647" y="3429000"/>
            <a:ext cx="6096000" cy="3429000"/>
          </a:xfrm>
          <a:prstGeom prst="rect">
            <a:avLst/>
          </a:prstGeom>
        </p:spPr>
      </p:pic>
      <p:pic>
        <p:nvPicPr>
          <p:cNvPr id="27" name="Picture 2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FAEE4A4-3033-4278-40EF-DE648A0DF685}"/>
              </a:ext>
            </a:extLst>
          </p:cNvPr>
          <p:cNvSpPr>
            <a:spLocks noGrp="1"/>
          </p:cNvSpPr>
          <p:nvPr>
            <p:ph type="title"/>
          </p:nvPr>
        </p:nvSpPr>
        <p:spPr>
          <a:xfrm>
            <a:off x="6900493" y="180424"/>
            <a:ext cx="4538124" cy="970450"/>
          </a:xfrm>
        </p:spPr>
        <p:txBody>
          <a:bodyPr anchor="b">
            <a:normAutofit/>
          </a:bodyPr>
          <a:lstStyle/>
          <a:p>
            <a:pPr algn="l"/>
            <a:r>
              <a:rPr lang="en-IN" sz="3600" dirty="0"/>
              <a:t>Solution</a:t>
            </a:r>
          </a:p>
        </p:txBody>
      </p:sp>
      <p:sp>
        <p:nvSpPr>
          <p:cNvPr id="3" name="Content Placeholder 2">
            <a:extLst>
              <a:ext uri="{FF2B5EF4-FFF2-40B4-BE49-F238E27FC236}">
                <a16:creationId xmlns:a16="http://schemas.microsoft.com/office/drawing/2014/main" id="{2B25E69E-7A7F-F61F-3E14-11A05F7EC33B}"/>
              </a:ext>
            </a:extLst>
          </p:cNvPr>
          <p:cNvSpPr>
            <a:spLocks noGrp="1"/>
          </p:cNvSpPr>
          <p:nvPr>
            <p:ph idx="1"/>
          </p:nvPr>
        </p:nvSpPr>
        <p:spPr>
          <a:xfrm>
            <a:off x="6900492" y="1524000"/>
            <a:ext cx="4672076" cy="4680155"/>
          </a:xfrm>
        </p:spPr>
        <p:txBody>
          <a:bodyPr anchor="t">
            <a:normAutofit fontScale="92500" lnSpcReduction="20000"/>
          </a:bodyPr>
          <a:lstStyle/>
          <a:p>
            <a:pPr marL="36900" indent="0">
              <a:lnSpc>
                <a:spcPct val="100000"/>
              </a:lnSpc>
              <a:buNone/>
            </a:pPr>
            <a:r>
              <a:rPr lang="en-IN" sz="2000" dirty="0"/>
              <a:t>The goal of this project is to develop a software-based solution that integrates multiple data sources, such as CCTV cameras, social media, and weather sensors, to provide a real-time view of the city's surveillance status. The solution will use machine learning algorithms and computer vision techniques to </a:t>
            </a:r>
            <a:r>
              <a:rPr lang="en-IN" sz="2000" dirty="0" err="1"/>
              <a:t>analyze</a:t>
            </a:r>
            <a:r>
              <a:rPr lang="en-IN" sz="2000" dirty="0"/>
              <a:t> the data and detect patterns and anomalies that could indicate a security threat. The solution will also include a user-friendly interface that allows city officials and first responders to monitor and control the surveillance system in real-time, as well as replay and </a:t>
            </a:r>
            <a:r>
              <a:rPr lang="en-IN" sz="2000" dirty="0" err="1"/>
              <a:t>analyze</a:t>
            </a:r>
            <a:r>
              <a:rPr lang="en-IN" sz="2000" dirty="0"/>
              <a:t> footage from past events. The solution should also have the ability to generate real-time alerts and recommendations for city officials and first responders in case of emergency</a:t>
            </a:r>
          </a:p>
        </p:txBody>
      </p:sp>
    </p:spTree>
    <p:extLst>
      <p:ext uri="{BB962C8B-B14F-4D97-AF65-F5344CB8AC3E}">
        <p14:creationId xmlns:p14="http://schemas.microsoft.com/office/powerpoint/2010/main" val="268245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C4D3-A4F0-CA50-6595-E205E304E1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761DBC-4381-DBAA-2587-0703E0402A7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304029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301B27"/>
      </a:dk2>
      <a:lt2>
        <a:srgbClr val="F0F3F3"/>
      </a:lt2>
      <a:accent1>
        <a:srgbClr val="D43B4E"/>
      </a:accent1>
      <a:accent2>
        <a:srgbClr val="C32A7C"/>
      </a:accent2>
      <a:accent3>
        <a:srgbClr val="D43BCE"/>
      </a:accent3>
      <a:accent4>
        <a:srgbClr val="892AC3"/>
      </a:accent4>
      <a:accent5>
        <a:srgbClr val="5C3BD4"/>
      </a:accent5>
      <a:accent6>
        <a:srgbClr val="2A49C3"/>
      </a:accent6>
      <a:hlink>
        <a:srgbClr val="7F54C6"/>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190</TotalTime>
  <Words>228</Words>
  <Application>Microsoft Office PowerPoint</Application>
  <PresentationFormat>Widescreen</PresentationFormat>
  <Paragraphs>14</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Dubai</vt:lpstr>
      <vt:lpstr>Georgia Pro</vt:lpstr>
      <vt:lpstr>Wingdings 2</vt:lpstr>
      <vt:lpstr>SlateVTI</vt:lpstr>
      <vt:lpstr>The Originals</vt:lpstr>
      <vt:lpstr>CityWatch</vt:lpstr>
      <vt:lpstr>Problem Statement: </vt:lpstr>
      <vt:lpstr>Solution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CityWatch</dc:title>
  <dc:creator>Vinit kundu</dc:creator>
  <cp:lastModifiedBy>Vinit kundu</cp:lastModifiedBy>
  <cp:revision>2</cp:revision>
  <dcterms:created xsi:type="dcterms:W3CDTF">2023-01-29T13:37:45Z</dcterms:created>
  <dcterms:modified xsi:type="dcterms:W3CDTF">2023-01-29T18:13:14Z</dcterms:modified>
</cp:coreProperties>
</file>